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859" r:id="rId2"/>
    <p:sldId id="1140" r:id="rId3"/>
    <p:sldId id="1142" r:id="rId4"/>
    <p:sldId id="1143" r:id="rId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3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是一篇寓言故事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主要讲述了一位农民因贪婪而将下金蛋的鸭子杀死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结果一颗金蛋也得不到了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82936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68" y="908720"/>
            <a:ext cx="11744876" cy="147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3871"/>
          </a:xfrm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morning, a farmer found a yellow egg in the duck yard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took the egg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farmer’s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found that it was a golden egg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 the same thing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 soon made much money by selling the eggs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farmer want to be much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wanted to get all the gold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he killed the duck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looked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found nothing in its body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430909" y="855566"/>
            <a:ext cx="5400602" cy="47508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30761" y="1687973"/>
            <a:ext cx="67197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2400">
                <a:ea typeface="Times New Roman" panose="02020603050405020304" pitchFamily="18" charset="0"/>
              </a:rPr>
              <a:t> </a:t>
            </a:r>
            <a:r>
              <a:rPr lang="en-US" altLang="zh-CN" sz="2400"/>
              <a:t>joy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50369" y="2206448"/>
            <a:ext cx="1468672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happened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708060" y="2781482"/>
            <a:ext cx="98616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richer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044696" y="2772056"/>
            <a:ext cx="1116011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at once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272710" y="3294411"/>
            <a:ext cx="95410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inside</a:t>
            </a:r>
            <a:endParaRPr lang="zh-CN" altLang="en-US" sz="240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38421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句意：令农夫高兴的是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他发现那是一只金蛋。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one’s 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让某人开心的是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2847" y="492231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句意：每天早上都发生同样的事情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他很快就通过卖鸭蛋赚了很多钱。根据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soon made much money by selling the eggs”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此句是说每天都发生相同的事。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此句叙述的是过去的事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用一般现过去时。故填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5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07105"/>
          </a:xfrm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inside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rich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joy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morning, a farmer found a yellow egg in the duck yard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took the egg home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farmer’s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found that it was a golden egg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morning the same thing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</a:t>
            </a:r>
            <a:r>
              <a:rPr lang="en-US" altLang="zh-CN" sz="22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soon made much money by selling the eggs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farmer want to be much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wanted to get all the gold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so he killed the duck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looked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found nothing in its body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430909" y="862851"/>
            <a:ext cx="5400602" cy="44166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46299" y="1650266"/>
            <a:ext cx="631904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2200">
                <a:ea typeface="Times New Roman" panose="02020603050405020304" pitchFamily="18" charset="0"/>
              </a:rPr>
              <a:t> </a:t>
            </a:r>
            <a:r>
              <a:rPr lang="en-US" altLang="zh-CN" sz="2200"/>
              <a:t>joy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10393991" y="1640841"/>
            <a:ext cx="1412566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happened</a:t>
            </a:r>
            <a:endParaRPr lang="zh-CN" altLang="en-US" sz="2200"/>
          </a:p>
        </p:txBody>
      </p:sp>
      <p:sp>
        <p:nvSpPr>
          <p:cNvPr id="10" name="矩形 9"/>
          <p:cNvSpPr/>
          <p:nvPr/>
        </p:nvSpPr>
        <p:spPr>
          <a:xfrm>
            <a:off x="10427854" y="2149885"/>
            <a:ext cx="920445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richer</a:t>
            </a:r>
            <a:endParaRPr lang="zh-CN" altLang="en-US" sz="2200"/>
          </a:p>
        </p:txBody>
      </p:sp>
      <p:sp>
        <p:nvSpPr>
          <p:cNvPr id="12" name="矩形 11"/>
          <p:cNvSpPr/>
          <p:nvPr/>
        </p:nvSpPr>
        <p:spPr>
          <a:xfrm>
            <a:off x="10146115" y="2611801"/>
            <a:ext cx="1039067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at once</a:t>
            </a:r>
            <a:endParaRPr lang="zh-CN" altLang="en-US" sz="2200"/>
          </a:p>
        </p:txBody>
      </p:sp>
      <p:sp>
        <p:nvSpPr>
          <p:cNvPr id="13" name="矩形 12"/>
          <p:cNvSpPr/>
          <p:nvPr/>
        </p:nvSpPr>
        <p:spPr>
          <a:xfrm>
            <a:off x="3969535" y="2615681"/>
            <a:ext cx="889987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inside</a:t>
            </a:r>
            <a:endParaRPr lang="zh-CN" altLang="en-US" sz="220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句意：但是农民想要更富有。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富有的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此处用其比较级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richer,</a:t>
            </a:r>
            <a:r>
              <a:rPr lang="en-US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richer</a:t>
            </a:r>
            <a:r>
              <a:rPr lang="zh-CN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更有钱</a:t>
            </a:r>
            <a:r>
              <a:rPr lang="en-US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,much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表示程度。故填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richer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2847" y="4590555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句意：他想立刻得到所有的金子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所以他杀死了鸭子。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立刻。故填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53420" y="5130481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句意：当他往里面看的时候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他什么也没发现。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在里面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9391" t="-13958" b="-1"/>
          <a:stretch/>
        </p:blipFill>
        <p:spPr>
          <a:xfrm>
            <a:off x="6383238" y="4188766"/>
            <a:ext cx="4618347" cy="416643"/>
          </a:xfrm>
          <a:prstGeom prst="rect">
            <a:avLst/>
          </a:prstGeom>
        </p:spPr>
      </p:pic>
      <p:pic>
        <p:nvPicPr>
          <p:cNvPr id="17" name="箭头右.eps" descr="id:2147490442;FounderCES"/>
          <p:cNvPicPr/>
          <p:nvPr/>
        </p:nvPicPr>
        <p:blipFill>
          <a:blip r:embed="rId3"/>
          <a:stretch>
            <a:fillRect/>
          </a:stretch>
        </p:blipFill>
        <p:spPr>
          <a:xfrm flipH="1">
            <a:off x="11063758" y="4077072"/>
            <a:ext cx="371135" cy="30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86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334</Words>
  <Application>Microsoft Office PowerPoint</Application>
  <PresentationFormat>自定义</PresentationFormat>
  <Paragraphs>22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2025-09-17T18:55:20Z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